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30" r:id="rId3"/>
    <p:sldId id="331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64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9" r:id="rId21"/>
    <p:sldId id="348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60" r:id="rId32"/>
    <p:sldId id="359" r:id="rId33"/>
    <p:sldId id="361" r:id="rId34"/>
    <p:sldId id="362" r:id="rId35"/>
    <p:sldId id="363" r:id="rId36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6115" autoAdjust="0"/>
  </p:normalViewPr>
  <p:slideViewPr>
    <p:cSldViewPr snapToGrid="0">
      <p:cViewPr varScale="1">
        <p:scale>
          <a:sx n="244" d="100"/>
          <a:sy n="244" d="100"/>
        </p:scale>
        <p:origin x="320" y="176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翔" userId="1a7361d22c554503" providerId="LiveId" clId="{F9131DA9-4CE7-4C1D-8567-91ABCEF92290}"/>
    <pc:docChg chg="modSld">
      <pc:chgData name="高翔" userId="1a7361d22c554503" providerId="LiveId" clId="{F9131DA9-4CE7-4C1D-8567-91ABCEF92290}" dt="2017-12-02T17:12:13.099" v="0"/>
      <pc:docMkLst>
        <pc:docMk/>
      </pc:docMkLst>
      <pc:sldChg chg="addSp">
        <pc:chgData name="高翔" userId="1a7361d22c554503" providerId="LiveId" clId="{F9131DA9-4CE7-4C1D-8567-91ABCEF92290}" dt="2017-12-02T17:12:13.099" v="0"/>
        <pc:sldMkLst>
          <pc:docMk/>
          <pc:sldMk cId="0" sldId="33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0" sldId="330"/>
            <ac:inkMk id="3" creationId="{08EA1CD1-D766-4705-8DAB-221141368E5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311630456" sldId="33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311630456" sldId="332"/>
            <ac:inkMk id="3" creationId="{BF929BF1-EC54-404D-B80E-4375BD60EAD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511390209" sldId="35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511390209" sldId="356"/>
            <ac:inkMk id="3" creationId="{0E0B1AD3-49BF-4FA3-A5E2-8E50C13095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2959365" sldId="35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2959365" sldId="357"/>
            <ac:inkMk id="3" creationId="{B47BF710-0EE7-4782-BF40-13B127E98CB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87380533" sldId="35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87380533" sldId="358"/>
            <ac:inkMk id="3" creationId="{3A3A4EF6-532D-46FC-AEF7-1C450F13BC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61271275" sldId="36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61271275" sldId="360"/>
            <ac:inkMk id="4" creationId="{B6E57B69-9B91-421C-82E1-A9F51FBF7F64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71230739" sldId="361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71230739" sldId="361"/>
            <ac:inkMk id="3" creationId="{1CE85EE5-E824-46D2-B75A-1FB86BDC2F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427923575" sldId="36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427923575" sldId="362"/>
            <ac:inkMk id="3" creationId="{16491B24-B191-4E1E-AD05-57EE4A6C679E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60156541" sldId="36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60156541" sldId="363"/>
            <ac:inkMk id="5" creationId="{39489BCA-3B34-4703-BBC2-86D8DE945D3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68179389" sldId="36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68179389" sldId="364"/>
            <ac:inkMk id="3" creationId="{B293F023-BC9C-45F7-8042-456257C6846D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619044067" sldId="36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619044067" sldId="366"/>
            <ac:inkMk id="3" creationId="{8F32EF13-3FE0-4068-A93C-11540359FF18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6139741" sldId="36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6139741" sldId="367"/>
            <ac:inkMk id="4" creationId="{0D1B10D3-1460-4DEB-B4E1-CAB161D2464F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25974558" sldId="36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25974558" sldId="368"/>
            <ac:inkMk id="4" creationId="{07D5216A-BEA7-4ADA-94D9-3C1AC1BC956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95717848" sldId="369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95717848" sldId="369"/>
            <ac:inkMk id="3" creationId="{BC10B758-ED3F-4706-A8D2-71ED950ECB4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05332226" sldId="37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05332226" sldId="370"/>
            <ac:inkMk id="3" creationId="{3120E238-C71C-4839-B6A2-F27D04D142F1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698925422" sldId="37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698925422" sldId="372"/>
            <ac:inkMk id="6" creationId="{0497522D-9744-42DA-90A6-1293F36F7023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98387149" sldId="37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98387149" sldId="373"/>
            <ac:inkMk id="3" creationId="{903A6B24-0600-4565-84CE-99C686DBA3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48047073" sldId="37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48047073" sldId="374"/>
            <ac:inkMk id="16" creationId="{FEEC5DDC-80D8-4CF6-A1BC-0218D1D7E765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18816262" sldId="375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18816262" sldId="375"/>
            <ac:inkMk id="3" creationId="{954978DE-B1AB-4CF2-AD20-AEA4D68F771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9733565" sldId="37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9733565" sldId="376"/>
            <ac:inkMk id="3" creationId="{40A2BF5F-75E1-48E6-9755-0E2C54AA453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3529098" sldId="37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3529098" sldId="378"/>
            <ac:inkMk id="3" creationId="{3FCF5DB2-4085-464B-BF35-BF6902D5FACE}"/>
          </ac:inkMkLst>
        </pc:inkChg>
      </pc:sldChg>
    </pc:docChg>
  </pc:docChgLst>
  <pc:docChgLst>
    <pc:chgData name="高翔" userId="1a7361d22c554503" providerId="LiveId" clId="{01848C4F-A8C3-4166-A843-C8858282F8FF}"/>
    <pc:docChg chg="modSld">
      <pc:chgData name="高翔" userId="1a7361d22c554503" providerId="LiveId" clId="{01848C4F-A8C3-4166-A843-C8858282F8FF}" dt="2017-12-09T15:42:15.637" v="0"/>
      <pc:docMkLst>
        <pc:docMk/>
      </pc:docMkLst>
      <pc:sldChg chg="addSp">
        <pc:chgData name="高翔" userId="1a7361d22c554503" providerId="LiveId" clId="{01848C4F-A8C3-4166-A843-C8858282F8FF}" dt="2017-12-09T15:42:15.637" v="0"/>
        <pc:sldMkLst>
          <pc:docMk/>
          <pc:sldMk cId="1733529098" sldId="37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33529098" sldId="378"/>
            <ac:inkMk id="3" creationId="{71105FBB-D720-456A-B3C6-58C56E46CAA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3614740" sldId="37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3614740" sldId="379"/>
            <ac:inkMk id="3" creationId="{054F70C2-F32D-4890-8366-611BEE987777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1097165" sldId="38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1097165" sldId="380"/>
            <ac:inkMk id="3" creationId="{6F8B40FB-3EA3-439D-A9D3-29BC414FCFA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12889375" sldId="38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12889375" sldId="382"/>
            <ac:inkMk id="4" creationId="{E30BA57C-B8DE-4BBF-9516-0FF235169E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60060420" sldId="38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60060420" sldId="383"/>
            <ac:inkMk id="3" creationId="{D0A24903-9DA8-44C5-827D-394AE4D752B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75402" sldId="38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75402" sldId="384"/>
            <ac:inkMk id="3" creationId="{FD150382-1ABF-4978-9F71-F6EE602D8799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640488916" sldId="38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640488916" sldId="386"/>
            <ac:inkMk id="3" creationId="{2688B83E-B9CE-4380-BC91-DC8E9996105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425078226" sldId="38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425078226" sldId="387"/>
            <ac:inkMk id="4" creationId="{777D7590-CC65-4EDB-BACF-022CED82A4C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0627257" sldId="38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0627257" sldId="388"/>
            <ac:inkMk id="3" creationId="{8ADABB6F-0881-4947-A751-36638BAE84B8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130968814" sldId="38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130968814" sldId="389"/>
            <ac:inkMk id="3" creationId="{BD204585-03A5-4528-9387-A4FA2024C964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2930496" sldId="39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2930496" sldId="390"/>
            <ac:inkMk id="3" creationId="{66FEAEF8-B8A6-4CAD-A62F-11F7A8CEEA9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062037691" sldId="391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062037691" sldId="391"/>
            <ac:inkMk id="4" creationId="{146E1FFB-9E0E-47AA-84D6-6E952DBAE8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44403680" sldId="39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44403680" sldId="392"/>
            <ac:inkMk id="4" creationId="{C2466C30-B214-4791-8FB8-81BB528AF1D6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35890044" sldId="39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35890044" sldId="393"/>
            <ac:inkMk id="3" creationId="{B43EF7AB-F541-4087-958C-F4DAAA3F87C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247045540" sldId="39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247045540" sldId="394"/>
            <ac:inkMk id="3" creationId="{6D9B9EB1-9816-4A48-875A-AE22FF73CE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84934190" sldId="39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84934190" sldId="396"/>
            <ac:inkMk id="3" creationId="{E76F58FF-D6F0-44D7-B5D0-7D95BACB3B3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14835536" sldId="39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14835536" sldId="397"/>
            <ac:inkMk id="4" creationId="{9E69E241-8FDD-4306-9E21-6B171DA04B9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727917589" sldId="39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27917589" sldId="398"/>
            <ac:inkMk id="4" creationId="{09FFE40A-5352-4B1D-9676-E7EF22403EB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119477270" sldId="40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119477270" sldId="400"/>
            <ac:inkMk id="3" creationId="{7A03F5E2-83F1-4A9B-9F40-75C807C639B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2825691" sldId="40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2825691" sldId="402"/>
            <ac:inkMk id="3" creationId="{EF021E11-9F15-4516-A996-81AABF4B01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844251156" sldId="40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844251156" sldId="404"/>
            <ac:inkMk id="3" creationId="{F114C83C-71BA-462C-9A56-EEB312DEE82E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35186056" sldId="405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35186056" sldId="405"/>
            <ac:inkMk id="4" creationId="{9E6B73F1-2E34-40D2-AC5C-CE6AADFD4C5A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990197588" sldId="40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990197588" sldId="406"/>
            <ac:inkMk id="3" creationId="{E3D75814-FF35-4DD4-8901-A38A4CBF80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41204832" sldId="40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41204832" sldId="407"/>
            <ac:inkMk id="3" creationId="{E53AA5FA-4789-4593-B41A-958107CE4A2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522808431" sldId="40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522808431" sldId="408"/>
            <ac:inkMk id="3" creationId="{7F7655CD-057A-4EB9-A508-C7E185FAC6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4576061" sldId="40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4576061" sldId="409"/>
            <ac:inkMk id="3" creationId="{821DA83D-2F2D-48FA-A1BC-8510CC342C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96883055" sldId="41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96883055" sldId="410"/>
            <ac:inkMk id="3" creationId="{4CE72405-CCDC-40A5-B135-99F961AAFD85}"/>
          </ac:inkMkLst>
        </pc:inkChg>
      </pc:sldChg>
    </pc:docChg>
  </pc:docChgLst>
  <pc:docChgLst>
    <pc:chgData name="高翔" userId="1a7361d22c554503" providerId="LiveId" clId="{AFD54B6D-0149-481E-AF05-297413855103}"/>
    <pc:docChg chg="modSld">
      <pc:chgData name="高翔" userId="1a7361d22c554503" providerId="LiveId" clId="{AFD54B6D-0149-481E-AF05-297413855103}" dt="2017-12-22T15:39:54.687" v="0"/>
      <pc:docMkLst>
        <pc:docMk/>
      </pc:docMkLst>
      <pc:sldChg chg="addSp">
        <pc:chgData name="高翔" userId="1a7361d22c554503" providerId="LiveId" clId="{AFD54B6D-0149-481E-AF05-297413855103}" dt="2017-12-22T15:39:54.687" v="0"/>
        <pc:sldMkLst>
          <pc:docMk/>
          <pc:sldMk cId="0" sldId="2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256"/>
            <ac:inkMk id="4" creationId="{3C5D487F-2F67-4DAC-9534-7958D76E55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0" sldId="33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330"/>
            <ac:inkMk id="3" creationId="{A38FF9A3-2D3A-48A3-8FC6-9118D06A3DEF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48304363" sldId="33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48304363" sldId="333"/>
            <ac:inkMk id="3" creationId="{DCE55B9B-BE8A-4D94-9F89-2850A981103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62304237" sldId="33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62304237" sldId="334"/>
            <ac:inkMk id="3" creationId="{62ECA942-7C18-45A6-AC8A-5FDB667B392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45956634" sldId="33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45956634" sldId="335"/>
            <ac:inkMk id="3" creationId="{6CD72017-6EC2-4685-96F3-43C60892672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7594037" sldId="33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7594037" sldId="336"/>
            <ac:inkMk id="3" creationId="{EBE7FF03-72F3-49F3-BF92-DF514E39DF3B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22051930" sldId="33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22051930" sldId="337"/>
            <ac:inkMk id="3" creationId="{25DE0B75-02A4-49AE-8113-D8BA0C693D2E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9670071" sldId="34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9670071" sldId="342"/>
            <ac:inkMk id="3" creationId="{A606F659-8DB7-459F-B448-1066121A6C5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7243594" sldId="34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7243594" sldId="343"/>
            <ac:inkMk id="3" creationId="{63D7C03F-AA6B-4577-80B9-DA0C864ADC8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5984346" sldId="34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5984346" sldId="344"/>
            <ac:inkMk id="3" creationId="{F4F0D0BD-5E29-4E26-AD75-D67CCF5D3AE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1353501" sldId="34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1353501" sldId="345"/>
            <ac:inkMk id="3" creationId="{CB790DB4-CE87-482F-A395-DC65D2F3733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0776015" sldId="34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0776015" sldId="346"/>
            <ac:inkMk id="3" creationId="{091C63C6-FAAD-49F4-90E2-0D357EE3A18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01216045" sldId="34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01216045" sldId="347"/>
            <ac:inkMk id="3" creationId="{D450F218-ABB5-420C-85D2-61B80569981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16883723" sldId="34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16883723" sldId="348"/>
            <ac:inkMk id="3" creationId="{1996FA26-5DBA-42E5-AD43-374A68A6371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898266479" sldId="34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898266479" sldId="349"/>
            <ac:inkMk id="3" creationId="{358CD9BC-EA29-4065-BB0F-39E412774CC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49056027" sldId="35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49056027" sldId="350"/>
            <ac:inkMk id="3" creationId="{67175596-C5B6-4974-B149-20FEDB4C0CC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698171373" sldId="351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698171373" sldId="351"/>
            <ac:inkMk id="3" creationId="{881786F2-7B9D-43C3-8F22-8A2712B8E9D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5618803" sldId="35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5618803" sldId="352"/>
            <ac:inkMk id="3" creationId="{A251F311-D5DE-4F02-9723-1B618DFC5E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99310913" sldId="35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99310913" sldId="353"/>
            <ac:inkMk id="3" creationId="{A30065F3-52B4-492F-AE6E-933D474A94D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91141668" sldId="35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91141668" sldId="355"/>
            <ac:inkMk id="3" creationId="{C5CD752B-9F80-4AF5-AA7C-92517082D9F0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6858042" sldId="3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6858042" sldId="356"/>
            <ac:inkMk id="3" creationId="{2443B9C4-AD30-4184-B683-D8EC749A7A2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8010285" sldId="35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8010285" sldId="357"/>
            <ac:inkMk id="3" creationId="{8F45EA5C-C8C2-42BF-BE50-FA694340F45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6858101" sldId="35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6858101" sldId="358"/>
            <ac:inkMk id="3" creationId="{6E543673-6C78-446F-8F50-91570FBF516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703675898" sldId="35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703675898" sldId="359"/>
            <ac:inkMk id="3" creationId="{2A298F3E-41AF-4DBC-B849-BB1EA6E12C3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51130863" sldId="36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51130863" sldId="360"/>
            <ac:inkMk id="3" creationId="{FE9BD261-88D6-4190-A3C6-0B80D889D772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9617283" sldId="36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9617283" sldId="362"/>
            <ac:inkMk id="3" creationId="{6A75DB2B-F1C7-4BFE-AD39-468066202924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74688523" sldId="36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74688523" sldId="363"/>
            <ac:inkMk id="3" creationId="{11E2ECD1-CEE7-4170-A07A-4137DBFA175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66525008" sldId="36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66525008" sldId="364"/>
            <ac:inkMk id="3" creationId="{6889BE98-5C11-4094-8A2A-C93FC21DEF0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108572218" sldId="36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108572218" sldId="365"/>
            <ac:inkMk id="3" creationId="{88B05F49-4489-4D63-91DF-8AD4926603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004829575" sldId="36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004829575" sldId="366"/>
            <ac:inkMk id="3" creationId="{FE1EE020-738F-4ABA-90AB-5148839FF2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34417715" sldId="36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34417715" sldId="368"/>
            <ac:inkMk id="3" creationId="{ABE86851-D628-4C98-ACCF-C883B8DC3EC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179483451" sldId="36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179483451" sldId="369"/>
            <ac:inkMk id="4" creationId="{615D84A9-740D-4E74-80F9-C8F3880ED11B}"/>
          </ac:inkMkLst>
        </pc:inkChg>
      </pc:sldChg>
    </pc:docChg>
  </pc:docChgLst>
  <pc:docChgLst>
    <pc:chgData name="高翔" userId="1a7361d22c554503" providerId="LiveId" clId="{EBE0254B-1E2C-4B25-9F42-D51783521320}"/>
    <pc:docChg chg="modSld">
      <pc:chgData name="高翔" userId="1a7361d22c554503" providerId="LiveId" clId="{EBE0254B-1E2C-4B25-9F42-D51783521320}" dt="2017-12-29T13:41:26.387" v="1"/>
      <pc:docMkLst>
        <pc:docMk/>
      </pc:docMkLst>
      <pc:sldChg chg="addSp">
        <pc:chgData name="高翔" userId="1a7361d22c554503" providerId="LiveId" clId="{EBE0254B-1E2C-4B25-9F42-D51783521320}" dt="2017-12-29T11:56:26.841" v="0"/>
        <pc:sldMkLst>
          <pc:docMk/>
          <pc:sldMk cId="0" sldId="330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0" sldId="330"/>
            <ac:inkMk id="3" creationId="{A02EF6ED-060C-4FC1-9747-A21AB30624A6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748304363" sldId="333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748304363" sldId="333"/>
            <ac:inkMk id="3" creationId="{04A14FC0-167B-47D2-ABC9-4796751DC41F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247877183" sldId="334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247877183" sldId="334"/>
            <ac:inkMk id="3" creationId="{C5F6AE87-9B8F-4B32-860C-C4301518D895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497336995" sldId="335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497336995" sldId="335"/>
            <ac:inkMk id="3" creationId="{707D7C2A-07F9-41D6-A7DB-3E9C26C8F183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75417561" sldId="336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75417561" sldId="336"/>
            <ac:inkMk id="3" creationId="{FAAFD994-2A74-4066-9890-B2622A7722D2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641172438" sldId="337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641172438" sldId="337"/>
            <ac:inkMk id="3" creationId="{E61E4431-5801-4D57-BD50-1095D8D84382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987473939" sldId="338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987473939" sldId="338"/>
            <ac:inkMk id="3" creationId="{9E62AB78-E6A4-4FB6-B5B0-73C878B2C58E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69421305" sldId="339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69421305" sldId="339"/>
            <ac:inkMk id="3" creationId="{46B7AC7D-0939-4533-AD01-4F63405A2E45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1141870036" sldId="340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1141870036" sldId="340"/>
            <ac:inkMk id="3" creationId="{14E71150-BFAD-4171-A82B-ACBAC89EE421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69025822" sldId="343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69025822" sldId="343"/>
            <ac:inkMk id="3" creationId="{267CF881-7A3B-4481-9CB5-8AA318159B6B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2084801473" sldId="344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2084801473" sldId="344"/>
            <ac:inkMk id="3" creationId="{091E6B4B-76A5-47BD-AFE4-BF7F7B97DE2E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915172259" sldId="345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915172259" sldId="345"/>
            <ac:inkMk id="3" creationId="{9076B2AF-C411-494E-B227-0B77E756D062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1492070127" sldId="346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1492070127" sldId="346"/>
            <ac:inkMk id="3" creationId="{91495551-EFAA-47A2-A1A5-DE1C35A0233E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1056078470" sldId="347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1056078470" sldId="347"/>
            <ac:inkMk id="3" creationId="{1E8C6109-B67A-402A-9946-047135078E99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9253146" sldId="348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9253146" sldId="348"/>
            <ac:inkMk id="3" creationId="{96DEE146-99FC-406F-8432-62F734C17CCA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29895673" sldId="349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29895673" sldId="349"/>
            <ac:inkMk id="3" creationId="{0B47D8E1-94A3-4788-BD46-113854463267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16757767" sldId="350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16757767" sldId="350"/>
            <ac:inkMk id="3" creationId="{904C618C-421C-4156-BCBA-26BB372F6338}"/>
          </ac:inkMkLst>
        </pc:inkChg>
      </pc:sldChg>
    </pc:docChg>
  </pc:docChgLst>
  <pc:docChgLst>
    <pc:chgData name="高翔" userId="1a7361d22c554503" providerId="LiveId" clId="{C4230704-0A0A-4944-87CF-557997C6A232}"/>
    <pc:docChg chg="modSld">
      <pc:chgData name="高翔" userId="1a7361d22c554503" providerId="LiveId" clId="{C4230704-0A0A-4944-87CF-557997C6A232}" dt="2017-12-16T09:29:36.422" v="1"/>
      <pc:docMkLst>
        <pc:docMk/>
      </pc:docMkLst>
      <pc:sldChg chg="addSp">
        <pc:chgData name="高翔" userId="1a7361d22c554503" providerId="LiveId" clId="{C4230704-0A0A-4944-87CF-557997C6A232}" dt="2017-12-16T08:41:46.830" v="0"/>
        <pc:sldMkLst>
          <pc:docMk/>
          <pc:sldMk cId="1124594276" sldId="33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4594276" sldId="332"/>
            <ac:inkMk id="3" creationId="{0C3EAE41-9460-4F4F-B9A6-173D5B9FEA36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748304363" sldId="33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748304363" sldId="333"/>
            <ac:inkMk id="3" creationId="{91CBF403-93C9-431B-BE6B-AB65CA0FC22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47109163" sldId="33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47109163" sldId="336"/>
            <ac:inkMk id="3" creationId="{BF3B62D3-22A5-4585-A6C3-5A0A5D21DDD8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212788491" sldId="33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212788491" sldId="337"/>
            <ac:inkMk id="3" creationId="{AE20F5BB-1A7E-4DA8-96ED-0321922C4345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381033445" sldId="33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381033445" sldId="338"/>
            <ac:inkMk id="3" creationId="{1D16A725-79A9-4F13-A872-21477F1A4BF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232874761" sldId="339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232874761" sldId="339"/>
            <ac:inkMk id="3" creationId="{C9C53D82-CB75-4070-96BC-BA0EFDFC825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371070602" sldId="340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371070602" sldId="340"/>
            <ac:inkMk id="3" creationId="{CAFC4481-23FA-400E-8C2E-6D4E2CB0FB91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693659630" sldId="341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693659630" sldId="341"/>
            <ac:inkMk id="3" creationId="{9E505FD5-A68B-42E0-B5EB-CFD3702A6DD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0928180" sldId="34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0928180" sldId="342"/>
            <ac:inkMk id="3" creationId="{E8EEC37F-9A9D-4FEB-B0C5-AEAA26ABC94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650194942" sldId="34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650194942" sldId="343"/>
            <ac:inkMk id="4" creationId="{D6969A5E-49BD-4B3F-807A-47F2043EE67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763786477" sldId="344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763786477" sldId="344"/>
            <ac:inkMk id="3" creationId="{888651F8-D7D0-48A7-9BD4-DB0BA917729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752652" sldId="345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752652" sldId="345"/>
            <ac:inkMk id="3" creationId="{E18175B2-6FA2-432B-A78B-DC9581CBBA2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464391866" sldId="34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464391866" sldId="346"/>
            <ac:inkMk id="3" creationId="{62E933F9-A05C-4FB1-A907-843812D47B43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128507543" sldId="34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8507543" sldId="347"/>
            <ac:inkMk id="3" creationId="{244F8D7B-E4BA-4D7A-BDAB-9A394357BD0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548870404" sldId="34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548870404" sldId="348"/>
            <ac:inkMk id="3" creationId="{F1C30A83-B335-4E28-A1D7-1C26BC642BD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26941490" sldId="34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26941490" sldId="349"/>
            <ac:inkMk id="6" creationId="{F347B7AF-45AC-46D0-9791-5EF89E3DD2A2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267872065" sldId="35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267872065" sldId="352"/>
            <ac:inkMk id="3" creationId="{C3080041-DF8D-498C-B01B-8D94C912343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12480302" sldId="35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12480302" sldId="353"/>
            <ac:inkMk id="3" creationId="{A440182C-88B1-4A52-89F9-B98AC1B8AE8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59374035" sldId="35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59374035" sldId="354"/>
            <ac:inkMk id="3" creationId="{11CE3258-E21C-477D-9911-989FDF1F997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79121854" sldId="355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79121854" sldId="355"/>
            <ac:inkMk id="4" creationId="{365B17B0-9976-4B3A-A67F-6283E30CA79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376231975" sldId="35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376231975" sldId="356"/>
            <ac:inkMk id="3" creationId="{FF715764-683D-4D09-901F-9FF61539D25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99771172" sldId="35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99771172" sldId="357"/>
            <ac:inkMk id="3" creationId="{42F0B3E2-5794-4EC4-9ADB-F2F49B91137C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0214600" sldId="358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0214600" sldId="358"/>
            <ac:inkMk id="4" creationId="{4968E95A-0370-488C-8830-9A6D04E359CA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63936717" sldId="36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63936717" sldId="360"/>
            <ac:inkMk id="3" creationId="{76926A2D-F3FA-41EA-82C6-F2BAB6FD50A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0131792" sldId="36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0131792" sldId="361"/>
            <ac:inkMk id="3" creationId="{FA16AA5F-990A-4480-A698-066DDF4F9E3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030542817" sldId="36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030542817" sldId="362"/>
            <ac:inkMk id="3" creationId="{D5BF0C2A-1A92-47E5-854C-1CAD75ABCEA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91665307" sldId="36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91665307" sldId="363"/>
            <ac:inkMk id="3" creationId="{9F7E35A6-197F-4B05-9AFA-8B5A23BC4AA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67557747" sldId="36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67557747" sldId="364"/>
            <ac:inkMk id="3" creationId="{BB4158DF-CAA6-4EDE-8FC9-680CAF72703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52917236" sldId="36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52917236" sldId="366"/>
            <ac:inkMk id="3" creationId="{358BD7FA-394C-4C13-BA9C-791ABC77AA0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90297538" sldId="36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90297538" sldId="367"/>
            <ac:inkMk id="3" creationId="{9E334267-F93D-44B3-BDC3-F346CCBA9CE4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851325668" sldId="36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851325668" sldId="369"/>
            <ac:inkMk id="3" creationId="{8AC82DC9-B421-4B95-A104-2B3AC8077B9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94445762" sldId="37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94445762" sldId="370"/>
            <ac:inkMk id="3" creationId="{D24E309F-D436-49D8-B75C-6BA48E9175E6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69279067" sldId="37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69279067" sldId="371"/>
            <ac:inkMk id="3" creationId="{8A0D5614-AE87-4CCA-B627-AC3D38EB420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597922912" sldId="37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597922912" sldId="372"/>
            <ac:inkMk id="3" creationId="{B0E7DA2F-82B2-497E-8247-BA77322C834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hyperlink" Target="mailto:gao.xiang.thu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203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第七次</a:t>
            </a:r>
            <a:r>
              <a:rPr lang="zh-CN" altLang="en-US" sz="24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课 </a:t>
            </a:r>
            <a:r>
              <a:rPr lang="zh-CN" altLang="en-US" sz="2400" b="1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2017</a:t>
            </a:r>
            <a:r>
              <a:rPr kumimoji="1" lang="zh-CN" altLang="en-US" sz="1200" dirty="0"/>
              <a:t>年冬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假设一阶马尔可夫性的情况：</a:t>
            </a:r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第二项：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于是，该公式指出了如何从</a:t>
            </a:r>
            <a:r>
              <a:rPr kumimoji="1" lang="en-US" altLang="zh-CN" dirty="0"/>
              <a:t>k-1</a:t>
            </a:r>
            <a:r>
              <a:rPr kumimoji="1" lang="zh-CN" altLang="en-US" dirty="0"/>
              <a:t>时刻的状态分布递推至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时刻的分布</a:t>
            </a:r>
          </a:p>
          <a:p>
            <a:pPr lvl="1"/>
            <a:r>
              <a:rPr kumimoji="1" lang="zh-CN" altLang="en-US" dirty="0"/>
              <a:t>只是现在我们还没有代入具体的分布形式</a:t>
            </a:r>
          </a:p>
          <a:p>
            <a:r>
              <a:rPr kumimoji="1" lang="zh-CN" altLang="en-US" dirty="0"/>
              <a:t>在线性模型、高斯状态分布下，我们将得到卡尔曼滤波器</a:t>
            </a:r>
          </a:p>
          <a:p>
            <a:pPr lvl="1"/>
            <a:r>
              <a:rPr kumimoji="1" lang="zh-CN" altLang="en-US" dirty="0"/>
              <a:t>在非线性模型、高斯状态分布下，可以在工作点附近线性展开，得到扩展卡尔曼滤波器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22" y="1357677"/>
            <a:ext cx="3497938" cy="3895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22" y="1953924"/>
            <a:ext cx="5303798" cy="5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卡尔曼滤波器的推导</a:t>
            </a:r>
          </a:p>
          <a:p>
            <a:pPr lvl="1"/>
            <a:r>
              <a:rPr kumimoji="1" lang="zh-CN" altLang="en-US" dirty="0"/>
              <a:t>线性模型和高斯噪声：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状态的高斯分布（区别先后验）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65" y="1523418"/>
            <a:ext cx="3998256" cy="7757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03" y="2342850"/>
            <a:ext cx="2684681" cy="3261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030" y="2802801"/>
            <a:ext cx="2538970" cy="5457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92147" y="3451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后验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544" y="2818676"/>
            <a:ext cx="799571" cy="514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53339" y="34451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先验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43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预备知识：高斯分布的线性变换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假定                                    则 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亦服从高斯分布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有：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33" y="1746803"/>
            <a:ext cx="2002219" cy="28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93" y="2056447"/>
            <a:ext cx="3821036" cy="10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预测（</a:t>
            </a:r>
            <a:r>
              <a:rPr lang="en-US" altLang="zh-CN" dirty="0"/>
              <a:t>k-1</a:t>
            </a:r>
            <a:r>
              <a:rPr lang="zh-CN" altLang="en-US" dirty="0"/>
              <a:t>时刻后验通过运动方程推算</a:t>
            </a:r>
            <a:r>
              <a:rPr lang="en-US" altLang="zh-CN" dirty="0"/>
              <a:t>k</a:t>
            </a:r>
            <a:r>
              <a:rPr lang="zh-CN" altLang="en-US" dirty="0"/>
              <a:t>时刻先验）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并记成：</a:t>
            </a:r>
          </a:p>
          <a:p>
            <a:r>
              <a:rPr lang="zh-CN" altLang="en-US" dirty="0"/>
              <a:t>根据观测方程，可知：</a:t>
            </a:r>
          </a:p>
          <a:p>
            <a:r>
              <a:rPr lang="zh-CN" altLang="en-US" dirty="0"/>
              <a:t>根据前面的</a:t>
            </a:r>
            <a:r>
              <a:rPr lang="en-US" altLang="zh-CN" dirty="0"/>
              <a:t>Bayes</a:t>
            </a:r>
            <a:r>
              <a:rPr lang="zh-CN" altLang="en-US" dirty="0"/>
              <a:t>展开：</a:t>
            </a:r>
          </a:p>
          <a:p>
            <a:endParaRPr lang="zh-CN" altLang="en-US" dirty="0"/>
          </a:p>
          <a:p>
            <a:r>
              <a:rPr lang="zh-CN" altLang="en-US" dirty="0"/>
              <a:t>需要计算两个分布的乘积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22" y="1755027"/>
            <a:ext cx="6090202" cy="5794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38632" y="1533201"/>
            <a:ext cx="17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需要用到高斯分布的</a:t>
            </a:r>
            <a:r>
              <a:rPr kumimoji="1" lang="zh-CN" altLang="en-US" smtClean="0"/>
              <a:t>线性组合性质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86" y="2433651"/>
            <a:ext cx="4843733" cy="4592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58315" y="2456531"/>
            <a:ext cx="9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先验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153" y="3337508"/>
            <a:ext cx="5152869" cy="3617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763" y="2931940"/>
            <a:ext cx="2414317" cy="3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02422" y="1234758"/>
            <a:ext cx="9603275" cy="3450613"/>
          </a:xfrm>
        </p:spPr>
        <p:txBody>
          <a:bodyPr/>
          <a:lstStyle/>
          <a:p>
            <a:r>
              <a:rPr kumimoji="1" lang="zh-CN" altLang="en-US" dirty="0" smtClean="0"/>
              <a:t>技巧</a:t>
            </a:r>
            <a:r>
              <a:rPr kumimoji="1" lang="zh-CN" altLang="en-US" dirty="0" smtClean="0">
                <a:sym typeface="Wingdings"/>
              </a:rPr>
              <a:t>：已经两侧均是高斯分布，所以：</a:t>
            </a:r>
          </a:p>
          <a:p>
            <a:r>
              <a:rPr kumimoji="1" lang="zh-CN" altLang="en-US" dirty="0" smtClean="0"/>
              <a:t>既然都是高斯分布，我们比较指数部分的二次项和一次项部分即可。</a:t>
            </a:r>
          </a:p>
          <a:p>
            <a:r>
              <a:rPr kumimoji="1" lang="zh-CN" altLang="en-US" dirty="0" smtClean="0"/>
              <a:t>指数部分展开：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比较       的二次和一次项系数，对于二次项，有：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93" y="900440"/>
            <a:ext cx="4420036" cy="310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42" y="1196688"/>
            <a:ext cx="3850252" cy="4611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72" y="2448327"/>
            <a:ext cx="7550150" cy="552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259" y="3084597"/>
            <a:ext cx="2362789" cy="4903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72" y="3106323"/>
            <a:ext cx="399073" cy="4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3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再考虑一次项：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比较一次项系数：</a:t>
            </a:r>
          </a:p>
          <a:p>
            <a:r>
              <a:rPr kumimoji="1" lang="zh-CN" altLang="en-US" dirty="0"/>
              <a:t>整理之：</a:t>
            </a:r>
          </a:p>
          <a:p>
            <a:r>
              <a:rPr kumimoji="1" lang="zh-CN" altLang="en-US" dirty="0"/>
              <a:t>两侧同乘       并定义：                 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，得：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9" y="1320354"/>
            <a:ext cx="6141269" cy="4493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407" y="2035562"/>
            <a:ext cx="3938872" cy="463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142" y="2508218"/>
            <a:ext cx="2167993" cy="4042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142" y="2877031"/>
            <a:ext cx="331333" cy="4842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468" y="2920256"/>
            <a:ext cx="1417776" cy="369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22" y="3449942"/>
            <a:ext cx="5713337" cy="12260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19247" y="369362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称为卡尔曼滤波的更新式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16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3" y="1675635"/>
            <a:ext cx="6604488" cy="3199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81211" y="2296162"/>
            <a:ext cx="220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经典卡尔曼滤波器的五个公式</a:t>
            </a:r>
          </a:p>
          <a:p>
            <a:r>
              <a:rPr kumimoji="1" lang="zh-CN" altLang="en-US" dirty="0" smtClean="0"/>
              <a:t>给出了线性高斯系统的最优无偏估计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02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Kalman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的非线性扩展：</a:t>
            </a:r>
            <a:r>
              <a:rPr kumimoji="1" lang="en-US" altLang="zh-CN" dirty="0"/>
              <a:t>EKF</a:t>
            </a:r>
            <a:endParaRPr kumimoji="1" lang="zh-CN" altLang="en-US" dirty="0"/>
          </a:p>
          <a:p>
            <a:r>
              <a:rPr kumimoji="1" lang="zh-CN" altLang="en-US" dirty="0"/>
              <a:t>当</a:t>
            </a:r>
            <a:r>
              <a:rPr kumimoji="1" lang="en-US" altLang="zh-CN" dirty="0" err="1"/>
              <a:t>f,h</a:t>
            </a:r>
            <a:r>
              <a:rPr kumimoji="1" lang="zh-CN" altLang="en-US" dirty="0"/>
              <a:t>为非线性函数时：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在工作点附近进行一阶</a:t>
            </a:r>
            <a:r>
              <a:rPr kumimoji="1" lang="en-US" altLang="zh-CN" dirty="0"/>
              <a:t>Taylor</a:t>
            </a:r>
            <a:r>
              <a:rPr kumimoji="1" lang="zh-CN" altLang="en-US" dirty="0"/>
              <a:t>展开：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22" y="1796543"/>
            <a:ext cx="4263193" cy="9689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6" y="3384970"/>
            <a:ext cx="4803613" cy="687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06" y="4208765"/>
            <a:ext cx="3639176" cy="5541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71312" y="324868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记</a:t>
            </a:r>
            <a:r>
              <a:rPr kumimoji="1" lang="en-US" altLang="zh-CN" dirty="0" smtClean="0"/>
              <a:t>F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84923" y="473301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记</a:t>
            </a:r>
            <a:r>
              <a:rPr kumimoji="1" lang="en-US" altLang="zh-CN" dirty="0" smtClean="0"/>
              <a:t>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66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预测部分：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卡尔曼增益：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更新部分：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29" y="1325264"/>
            <a:ext cx="3639684" cy="494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13" y="2069562"/>
            <a:ext cx="3146869" cy="557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729" y="2833355"/>
            <a:ext cx="4521192" cy="6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202422" y="1337511"/>
            <a:ext cx="4530074" cy="3363160"/>
          </a:xfrm>
        </p:spPr>
        <p:txBody>
          <a:bodyPr/>
          <a:lstStyle/>
          <a:p>
            <a:r>
              <a:rPr kumimoji="1" lang="en-US" altLang="zh-CN" dirty="0" smtClean="0"/>
              <a:t>EKF</a:t>
            </a:r>
            <a:r>
              <a:rPr kumimoji="1" lang="zh-CN" altLang="en-US" dirty="0" smtClean="0"/>
              <a:t>优点</a:t>
            </a:r>
          </a:p>
          <a:p>
            <a:pPr lvl="1"/>
            <a:r>
              <a:rPr kumimoji="1" lang="zh-CN" altLang="en-US" dirty="0" smtClean="0"/>
              <a:t>推导简单清楚，适用各种传感器形式</a:t>
            </a:r>
          </a:p>
          <a:p>
            <a:pPr lvl="1"/>
            <a:r>
              <a:rPr kumimoji="1" lang="zh-CN" altLang="en-US" dirty="0" smtClean="0"/>
              <a:t>易于做多传感器融合</a:t>
            </a:r>
          </a:p>
          <a:p>
            <a:pPr lvl="1"/>
            <a:endParaRPr kumimoji="1" lang="zh-CN" altLang="en-US" dirty="0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516174" y="1331365"/>
            <a:ext cx="4530074" cy="3356261"/>
          </a:xfrm>
          <a:prstGeom prst="rect">
            <a:avLst/>
          </a:prstGeom>
        </p:spPr>
        <p:txBody>
          <a:bodyPr/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mtClean="0"/>
              <a:t>EKF</a:t>
            </a:r>
            <a:r>
              <a:rPr kumimoji="1" lang="zh-CN" altLang="en-US" smtClean="0"/>
              <a:t>缺点</a:t>
            </a:r>
          </a:p>
          <a:p>
            <a:pPr lvl="1"/>
            <a:r>
              <a:rPr kumimoji="1" lang="zh-CN" altLang="en-US" smtClean="0"/>
              <a:t>一阶马尔可夫性过于简单</a:t>
            </a:r>
          </a:p>
          <a:p>
            <a:pPr lvl="1"/>
            <a:r>
              <a:rPr kumimoji="1" lang="zh-CN" altLang="en-US" smtClean="0"/>
              <a:t>可能会发散（要求数据不能有</a:t>
            </a:r>
            <a:r>
              <a:rPr kumimoji="1" lang="en-US" altLang="zh-CN" smtClean="0"/>
              <a:t>outlier</a:t>
            </a:r>
            <a:r>
              <a:rPr kumimoji="1" lang="zh-CN" altLang="en-US" smtClean="0"/>
              <a:t>）</a:t>
            </a:r>
          </a:p>
          <a:p>
            <a:pPr lvl="1"/>
            <a:r>
              <a:rPr kumimoji="1" lang="zh-CN" altLang="en-US" smtClean="0"/>
              <a:t>线性化误差</a:t>
            </a:r>
          </a:p>
          <a:p>
            <a:pPr lvl="1"/>
            <a:r>
              <a:rPr kumimoji="1" lang="zh-CN" altLang="en-US" smtClean="0"/>
              <a:t>需要存储所有状态量的均值和方差，平方增长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6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第七讲 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滤波器后端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BA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与图优化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Pose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Graph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zh-CN" altLang="en-US" dirty="0" smtClean="0">
                <a:latin typeface="+mj-ea"/>
              </a:rPr>
              <a:t> </a:t>
            </a:r>
            <a:r>
              <a:rPr kumimoji="1" lang="en-US" altLang="zh-CN" dirty="0" smtClean="0">
                <a:latin typeface="+mj-ea"/>
              </a:rPr>
              <a:t>BA</a:t>
            </a:r>
            <a:r>
              <a:rPr kumimoji="1" lang="zh-CN" altLang="en-US" dirty="0" smtClean="0">
                <a:latin typeface="+mj-ea"/>
              </a:rPr>
              <a:t>与图优化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6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385076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Bundle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Adjustment</a:t>
            </a:r>
            <a:r>
              <a:rPr kumimoji="1" lang="zh-CN" altLang="en-US" dirty="0"/>
              <a:t>已经在之前介绍过了</a:t>
            </a:r>
          </a:p>
          <a:p>
            <a:pPr lvl="1"/>
            <a:r>
              <a:rPr kumimoji="1" lang="zh-CN" altLang="en-US" dirty="0"/>
              <a:t>事实上</a:t>
            </a:r>
            <a:r>
              <a:rPr kumimoji="1" lang="en-US" altLang="zh-CN" dirty="0"/>
              <a:t>BA</a:t>
            </a:r>
            <a:r>
              <a:rPr kumimoji="1" lang="zh-CN" altLang="en-US" dirty="0"/>
              <a:t>属于批量式的优化方法</a:t>
            </a:r>
          </a:p>
          <a:p>
            <a:pPr lvl="1"/>
            <a:r>
              <a:rPr kumimoji="1" lang="zh-CN" altLang="en-US" dirty="0"/>
              <a:t>给定很多个相机位姿与观测数据，计算最优的状态估计</a:t>
            </a:r>
          </a:p>
          <a:p>
            <a:pPr lvl="1"/>
            <a:r>
              <a:rPr kumimoji="1" lang="zh-CN" altLang="en-US" dirty="0"/>
              <a:t>定义每个运动</a:t>
            </a:r>
            <a:r>
              <a:rPr kumimoji="1" lang="en-US" altLang="zh-CN" dirty="0"/>
              <a:t>/</a:t>
            </a:r>
            <a:r>
              <a:rPr kumimoji="1" lang="zh-CN" altLang="en-US" dirty="0"/>
              <a:t>观测方程的误差，并从初始估计开始寻找梯度下降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01" y="1349496"/>
            <a:ext cx="4260201" cy="24506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05" y="3560920"/>
            <a:ext cx="3792993" cy="6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617551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BA</a:t>
            </a:r>
            <a:r>
              <a:rPr kumimoji="1" lang="zh-CN" altLang="en-US" dirty="0"/>
              <a:t>问题与图结构的关系</a:t>
            </a:r>
          </a:p>
          <a:p>
            <a:pPr lvl="1"/>
            <a:r>
              <a:rPr kumimoji="1" lang="en-US" altLang="zh-CN" dirty="0"/>
              <a:t>BA</a:t>
            </a:r>
            <a:r>
              <a:rPr kumimoji="1" lang="zh-CN" altLang="en-US" dirty="0"/>
              <a:t>虽然是个纯优化问题，但亦可以用图模型清晰地表述出来</a:t>
            </a:r>
          </a:p>
          <a:p>
            <a:pPr lvl="1"/>
            <a:r>
              <a:rPr kumimoji="1" lang="zh-CN" altLang="en-US" dirty="0"/>
              <a:t>顶点为优化变量，边为运动</a:t>
            </a:r>
            <a:r>
              <a:rPr kumimoji="1" lang="en-US" altLang="zh-CN" dirty="0"/>
              <a:t>/</a:t>
            </a:r>
            <a:r>
              <a:rPr kumimoji="1" lang="zh-CN" altLang="en-US" dirty="0"/>
              <a:t>观测约束</a:t>
            </a:r>
          </a:p>
          <a:p>
            <a:pPr lvl="1"/>
            <a:r>
              <a:rPr kumimoji="1" lang="zh-CN" altLang="en-US" dirty="0"/>
              <a:t>本身还有一些特殊的结构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考虑在位姿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处对路标 </a:t>
            </a:r>
            <a:r>
              <a:rPr kumimoji="1" lang="en-US" altLang="zh-CN" dirty="0"/>
              <a:t>j</a:t>
            </a:r>
            <a:r>
              <a:rPr kumimoji="1" lang="zh-CN" altLang="en-US" dirty="0"/>
              <a:t> 的一次观测 </a:t>
            </a:r>
            <a:r>
              <a:rPr kumimoji="1" lang="en-US" altLang="zh-CN" dirty="0" err="1"/>
              <a:t>zij</a:t>
            </a:r>
            <a:r>
              <a:rPr kumimoji="1" lang="zh-CN" altLang="en-US" dirty="0"/>
              <a:t>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35" y="3974121"/>
            <a:ext cx="2035464" cy="52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50231" y="2810147"/>
            <a:ext cx="4390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特点：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每个观测只关系两个变量，其中一个是相机，一个是路标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纯视觉</a:t>
            </a:r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中，不存在相机与相机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路标与路标之间的关联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整个误差函数由许多个这样小的项组成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82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根据</a:t>
            </a:r>
            <a:r>
              <a:rPr kumimoji="1" lang="en-US" altLang="zh-CN" dirty="0"/>
              <a:t>Gauss-Newton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Levernburg</a:t>
            </a:r>
            <a:r>
              <a:rPr kumimoji="1" lang="en-US" altLang="zh-CN" dirty="0"/>
              <a:t>-Marquardt</a:t>
            </a:r>
            <a:r>
              <a:rPr kumimoji="1" lang="zh-CN" altLang="en-US" dirty="0"/>
              <a:t>，最终我们会求解 </a:t>
            </a:r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r>
              <a:rPr kumimoji="1" lang="zh-CN" altLang="en-US" dirty="0"/>
              <a:t> 形式的方程</a:t>
            </a:r>
          </a:p>
          <a:p>
            <a:r>
              <a:rPr kumimoji="1" lang="zh-CN" altLang="en-US" dirty="0"/>
              <a:t>每一个误差项会对整体线程方程产生贡献：</a:t>
            </a:r>
          </a:p>
          <a:p>
            <a:r>
              <a:rPr kumimoji="1" lang="zh-CN" altLang="en-US" dirty="0"/>
              <a:t>而误差仅和        相关，导致它的雅可比为稀疏矩阵：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示意图：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20" y="2212081"/>
            <a:ext cx="1458871" cy="820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51" y="2471408"/>
            <a:ext cx="389304" cy="3435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18" y="2926738"/>
            <a:ext cx="6159500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051" y="3534986"/>
            <a:ext cx="4145846" cy="15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如果对变量做好排序，例如所有相机位姿在前，路标在后，那么 </a:t>
            </a:r>
            <a:r>
              <a:rPr kumimoji="1" lang="en-US" altLang="zh-CN" dirty="0"/>
              <a:t>H</a:t>
            </a:r>
            <a:r>
              <a:rPr kumimoji="1" lang="zh-CN" altLang="en-US" dirty="0"/>
              <a:t> 有一定的特殊结构：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" y="2325850"/>
            <a:ext cx="5405549" cy="17428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92147" y="2193192"/>
            <a:ext cx="352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图模型与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矩阵存在对应关系：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图模型中存在边</a:t>
            </a:r>
            <a:r>
              <a:rPr kumimoji="1" lang="en-US" altLang="zh-CN" dirty="0" smtClean="0"/>
              <a:t>=&gt;H</a:t>
            </a:r>
            <a:r>
              <a:rPr kumimoji="1" lang="zh-CN" altLang="en-US" dirty="0" smtClean="0"/>
              <a:t>相应地方出现非零块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36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实际当中的</a:t>
            </a:r>
            <a:r>
              <a:rPr kumimoji="1" lang="en-US" altLang="zh-CN" dirty="0"/>
              <a:t>H</a:t>
            </a:r>
            <a:r>
              <a:rPr kumimoji="1" lang="zh-CN" altLang="en-US" dirty="0"/>
              <a:t>，路标数量远大于位姿数量（箭头形矩阵或镐子形矩阵）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0" y="1994866"/>
            <a:ext cx="4097135" cy="2521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92" y="1768187"/>
            <a:ext cx="2964802" cy="29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7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利用</a:t>
            </a:r>
            <a:r>
              <a:rPr kumimoji="1" lang="en-US" altLang="zh-CN" dirty="0"/>
              <a:t>H</a:t>
            </a:r>
            <a:r>
              <a:rPr kumimoji="1" lang="zh-CN" altLang="en-US" dirty="0"/>
              <a:t>的特殊结构，可以大幅加速</a:t>
            </a:r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r>
              <a:rPr kumimoji="1" lang="zh-CN" altLang="en-US" dirty="0"/>
              <a:t>线性方程的求解</a:t>
            </a:r>
          </a:p>
          <a:p>
            <a:r>
              <a:rPr kumimoji="1" lang="zh-CN" altLang="en-US" dirty="0"/>
              <a:t>加速手段又称边缘化（</a:t>
            </a:r>
            <a:r>
              <a:rPr kumimoji="1" lang="en-US" altLang="zh-CN" dirty="0"/>
              <a:t>Marginalization</a:t>
            </a:r>
            <a:r>
              <a:rPr kumimoji="1" lang="zh-CN" altLang="en-US" dirty="0"/>
              <a:t>）</a:t>
            </a:r>
            <a:r>
              <a:rPr kumimoji="1" lang="en-US" altLang="zh-CN" dirty="0"/>
              <a:t>[</a:t>
            </a:r>
            <a:r>
              <a:rPr kumimoji="1" lang="zh-CN" altLang="en-US" dirty="0"/>
              <a:t>意义有很多种</a:t>
            </a:r>
            <a:r>
              <a:rPr kumimoji="1" lang="en-US" altLang="zh-CN" dirty="0"/>
              <a:t>]</a:t>
            </a:r>
            <a:endParaRPr kumimoji="1" lang="zh-CN" altLang="en-US" dirty="0"/>
          </a:p>
          <a:p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r>
              <a:rPr kumimoji="1" lang="zh-CN" altLang="en-US" dirty="0"/>
              <a:t>的结构：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因为 </a:t>
            </a:r>
            <a:r>
              <a:rPr kumimoji="1" lang="en-US" altLang="zh-CN" dirty="0"/>
              <a:t>C</a:t>
            </a:r>
            <a:r>
              <a:rPr kumimoji="1" lang="zh-CN" altLang="en-US" dirty="0"/>
              <a:t> 是对角块，所以可以用</a:t>
            </a:r>
            <a:r>
              <a:rPr kumimoji="1" lang="en-US" altLang="zh-CN" dirty="0"/>
              <a:t>C</a:t>
            </a:r>
            <a:r>
              <a:rPr kumimoji="1" lang="zh-CN" altLang="en-US" dirty="0"/>
              <a:t>对</a:t>
            </a:r>
            <a:r>
              <a:rPr kumimoji="1" lang="en-US" altLang="zh-CN" dirty="0"/>
              <a:t>E</a:t>
            </a:r>
            <a:r>
              <a:rPr kumimoji="1" lang="zh-CN" altLang="en-US" dirty="0"/>
              <a:t>进行消元（高斯消元），得到：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47" y="2463145"/>
            <a:ext cx="2870200" cy="927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22896" y="2603529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：小，对角块；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，大，对角块</a:t>
            </a:r>
          </a:p>
          <a:p>
            <a:r>
              <a:rPr kumimoji="1" lang="en-US" altLang="zh-CN" dirty="0" smtClean="0"/>
              <a:t>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转置：与图模型对应，可稠密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1" y="3789330"/>
            <a:ext cx="4204345" cy="7810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403" y="3774959"/>
            <a:ext cx="3773305" cy="795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87072" y="39343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从而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07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该方程组分为两步来求：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求解上半部分，规模较小，得到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将结果代入下半部分，得到</a:t>
            </a:r>
          </a:p>
          <a:p>
            <a:r>
              <a:rPr kumimoji="1" lang="zh-CN" altLang="en-US" dirty="0"/>
              <a:t>这个做法称为</a:t>
            </a:r>
            <a:r>
              <a:rPr kumimoji="1" lang="en-US" altLang="zh-CN" dirty="0"/>
              <a:t>Marginalization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Schur</a:t>
            </a:r>
            <a:r>
              <a:rPr kumimoji="1" lang="zh-CN" altLang="en-US" dirty="0"/>
              <a:t>消元</a:t>
            </a:r>
          </a:p>
          <a:p>
            <a:pPr lvl="1"/>
            <a:r>
              <a:rPr kumimoji="1" lang="zh-CN" altLang="en-US" dirty="0"/>
              <a:t>从消元角度来讲，亦可使用</a:t>
            </a:r>
            <a:r>
              <a:rPr kumimoji="1" lang="en-US" altLang="zh-CN" dirty="0" err="1"/>
              <a:t>Cholesky</a:t>
            </a:r>
            <a:r>
              <a:rPr kumimoji="1" lang="zh-CN" altLang="en-US" dirty="0"/>
              <a:t>等其他消元方式解此稀疏方程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/>
              <a:t>Marginalization</a:t>
            </a:r>
            <a:r>
              <a:rPr kumimoji="1" lang="zh-CN" altLang="en-US" dirty="0"/>
              <a:t>角度来讲，是我们把所有的路标信息边缘化到了相机的信息中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2" y="915527"/>
            <a:ext cx="3783917" cy="7976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54" y="1720146"/>
            <a:ext cx="384908" cy="3079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17" y="2028072"/>
            <a:ext cx="393901" cy="3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44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Marginalization(</a:t>
            </a:r>
            <a:r>
              <a:rPr kumimoji="1" lang="en-US" altLang="zh-CN" dirty="0" err="1"/>
              <a:t>marg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联合分布</a:t>
            </a:r>
            <a:r>
              <a:rPr kumimoji="1" lang="en-US" altLang="zh-CN" dirty="0"/>
              <a:t>=</a:t>
            </a:r>
            <a:r>
              <a:rPr kumimoji="1" lang="zh-CN" altLang="en-US" dirty="0"/>
              <a:t>边缘分布乘条件分布：</a:t>
            </a:r>
          </a:p>
          <a:p>
            <a:pPr lvl="1"/>
            <a:r>
              <a:rPr kumimoji="1" lang="zh-CN" altLang="en-US" dirty="0"/>
              <a:t>上述的做法</a:t>
            </a:r>
            <a:r>
              <a:rPr kumimoji="1" lang="en-US" altLang="zh-CN" dirty="0" err="1"/>
              <a:t>marg</a:t>
            </a:r>
            <a:r>
              <a:rPr kumimoji="1" lang="zh-CN" altLang="en-US" dirty="0"/>
              <a:t>掉了所有的路标点，让概率全跑到相机位姿中，这是为了加速求解  </a:t>
            </a:r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然而，在</a:t>
            </a:r>
            <a:r>
              <a:rPr kumimoji="1" lang="en-US" altLang="zh-CN" dirty="0"/>
              <a:t>sliding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等其他做法中，也可以选择边缘化一部分相机</a:t>
            </a:r>
            <a:r>
              <a:rPr kumimoji="1" lang="en-US" altLang="zh-CN" dirty="0"/>
              <a:t>/</a:t>
            </a:r>
            <a:r>
              <a:rPr kumimoji="1" lang="zh-CN" altLang="en-US" dirty="0"/>
              <a:t>路标，做法同上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35" y="1661421"/>
            <a:ext cx="2911424" cy="401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6" y="3186657"/>
            <a:ext cx="4314491" cy="15385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2422" y="3250588"/>
            <a:ext cx="4525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但是，通常情况下的</a:t>
            </a:r>
            <a:r>
              <a:rPr kumimoji="1" lang="en-US" altLang="zh-CN" dirty="0" smtClean="0"/>
              <a:t>Marg</a:t>
            </a:r>
            <a:r>
              <a:rPr kumimoji="1" lang="zh-CN" altLang="en-US" dirty="0" smtClean="0"/>
              <a:t>操作会给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矩阵带来填充（</a:t>
            </a:r>
            <a:r>
              <a:rPr kumimoji="1" lang="en-US" altLang="zh-CN" dirty="0" smtClean="0"/>
              <a:t>fill-in</a:t>
            </a:r>
            <a:r>
              <a:rPr kumimoji="1" lang="zh-CN" altLang="en-US" dirty="0" smtClean="0"/>
              <a:t>），使其不再具有稀疏结构；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所以，要么刻意选择特定的</a:t>
            </a:r>
            <a:r>
              <a:rPr kumimoji="1" lang="en-US" altLang="zh-CN" dirty="0" err="1" smtClean="0"/>
              <a:t>marg</a:t>
            </a:r>
            <a:r>
              <a:rPr kumimoji="1" lang="zh-CN" altLang="en-US" dirty="0" smtClean="0"/>
              <a:t>策略，要么仅使用稠密的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求解线性方程，但这样效率会降低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49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3695402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Marginalization</a:t>
            </a:r>
            <a:r>
              <a:rPr kumimoji="1" lang="zh-CN" altLang="en-US" dirty="0"/>
              <a:t>之后，左上角矩阵不再具有稀疏结构：</a:t>
            </a:r>
          </a:p>
          <a:p>
            <a:r>
              <a:rPr kumimoji="1" lang="zh-CN" altLang="en-US" dirty="0"/>
              <a:t>但它反映了相机之间的共视关系（</a:t>
            </a:r>
            <a:r>
              <a:rPr kumimoji="1" lang="en-US" altLang="zh-CN" dirty="0"/>
              <a:t>Co-visibility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35" y="1490334"/>
            <a:ext cx="4566417" cy="24373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657" y="3943898"/>
            <a:ext cx="347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S14/S24</a:t>
            </a:r>
            <a:r>
              <a:rPr kumimoji="1" lang="zh-CN" altLang="en-US" dirty="0" smtClean="0"/>
              <a:t>处的非零块表示</a:t>
            </a:r>
            <a:r>
              <a:rPr kumimoji="1" lang="en-US" altLang="zh-CN" dirty="0" smtClean="0"/>
              <a:t>1,4</a:t>
            </a:r>
            <a:r>
              <a:rPr kumimoji="1" lang="zh-CN" altLang="en-US" dirty="0" smtClean="0"/>
              <a:t>相机，</a:t>
            </a:r>
            <a:r>
              <a:rPr kumimoji="1" lang="en-US" altLang="zh-CN" dirty="0" smtClean="0"/>
              <a:t>2,4</a:t>
            </a:r>
            <a:r>
              <a:rPr kumimoji="1" lang="zh-CN" altLang="en-US" dirty="0" smtClean="0"/>
              <a:t>相机看到了同一个路标点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58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latin typeface="+mj-ea"/>
              </a:rPr>
              <a:t> </a:t>
            </a:r>
            <a:r>
              <a:rPr kumimoji="1" lang="zh-CN" altLang="en-US" dirty="0" smtClean="0">
                <a:latin typeface="+mj-ea"/>
              </a:rPr>
              <a:t>滤波器后端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70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2.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BA</a:t>
            </a:r>
            <a:r>
              <a:rPr lang="zh-CN" altLang="en-US" sz="3600" dirty="0" smtClean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Marg</a:t>
            </a:r>
            <a:r>
              <a:rPr kumimoji="1" lang="zh-CN" altLang="en-US" dirty="0"/>
              <a:t>操作与</a:t>
            </a:r>
            <a:r>
              <a:rPr kumimoji="1" lang="en-US" altLang="zh-CN" dirty="0"/>
              <a:t>FEJ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在处理</a:t>
            </a:r>
            <a:r>
              <a:rPr kumimoji="1" lang="en-US" altLang="zh-CN" dirty="0"/>
              <a:t>Marg</a:t>
            </a:r>
            <a:r>
              <a:rPr kumimoji="1" lang="zh-CN" altLang="en-US" dirty="0"/>
              <a:t>时，被</a:t>
            </a:r>
            <a:r>
              <a:rPr kumimoji="1" lang="en-US" altLang="zh-CN" dirty="0"/>
              <a:t>Marg</a:t>
            </a:r>
            <a:r>
              <a:rPr kumimoji="1" lang="zh-CN" altLang="en-US" dirty="0"/>
              <a:t>的部分要使用</a:t>
            </a:r>
            <a:r>
              <a:rPr kumimoji="1" lang="en-US" altLang="zh-CN" dirty="0"/>
              <a:t>First-estimate-Jacobian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否则可能导致整个问题零空间被降维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07" y="2492426"/>
            <a:ext cx="4797798" cy="26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 smtClean="0">
                <a:latin typeface="+mj-ea"/>
              </a:rPr>
              <a:t> </a:t>
            </a:r>
            <a:r>
              <a:rPr kumimoji="1" lang="en-US" altLang="zh-CN" dirty="0" smtClean="0">
                <a:latin typeface="+mj-ea"/>
              </a:rPr>
              <a:t>Pose</a:t>
            </a:r>
            <a:r>
              <a:rPr kumimoji="1" lang="zh-CN" altLang="en-US" dirty="0" smtClean="0">
                <a:latin typeface="+mj-ea"/>
              </a:rPr>
              <a:t> </a:t>
            </a:r>
            <a:r>
              <a:rPr kumimoji="1" lang="en-US" altLang="zh-CN" dirty="0" smtClean="0">
                <a:latin typeface="+mj-ea"/>
              </a:rPr>
              <a:t>Graph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40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3.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Pose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实际当中</a:t>
            </a:r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的计算量很大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通常放在单独的后台线程中计算而无法实时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主要计算来自于大量的特征点</a:t>
            </a:r>
            <a:endParaRPr kumimoji="1" lang="en-US" altLang="zh-CN" dirty="0" smtClean="0"/>
          </a:p>
          <a:p>
            <a:r>
              <a:rPr kumimoji="1" lang="en-US" altLang="zh-CN" dirty="0" smtClean="0"/>
              <a:t>Pose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r>
              <a:rPr kumimoji="1" lang="zh-CN" altLang="en-US" dirty="0" smtClean="0"/>
              <a:t>即是省略了特征点的</a:t>
            </a:r>
            <a:r>
              <a:rPr kumimoji="1" lang="en-US" altLang="zh-CN" dirty="0" smtClean="0"/>
              <a:t>Bundle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Adjustment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09" y="2918987"/>
            <a:ext cx="5253925" cy="19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59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44" y="2108700"/>
            <a:ext cx="6070600" cy="863600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3.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Pose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顶点仅由相机位姿组成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边为位姿与位姿间的约束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不同的观测组成了不同的边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误差项：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74" y="2899639"/>
            <a:ext cx="2273300" cy="55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" y="3797835"/>
            <a:ext cx="6197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23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3.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Pose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误差项关于两个顶点的雅可比：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2" y="1862209"/>
            <a:ext cx="6896100" cy="16805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22" y="3542771"/>
            <a:ext cx="3235754" cy="756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22" y="4270963"/>
            <a:ext cx="2835418" cy="660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496" y="3749510"/>
            <a:ext cx="3229324" cy="11645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380" y="1105799"/>
            <a:ext cx="3037840" cy="4860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061049" y="1173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伴随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65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j-ea"/>
              </a:rPr>
              <a:t>3.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Pose</a:t>
            </a:r>
            <a:r>
              <a:rPr lang="zh-CN" altLang="en-US" sz="3600" dirty="0" smtClean="0">
                <a:latin typeface="+mj-ea"/>
              </a:rPr>
              <a:t> </a:t>
            </a:r>
            <a:r>
              <a:rPr lang="en-US" altLang="zh-CN" sz="3600" dirty="0" smtClean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实践：</a:t>
            </a:r>
            <a:r>
              <a:rPr kumimoji="1" lang="en-US" altLang="zh-CN" dirty="0" smtClean="0"/>
              <a:t>Pose</a:t>
            </a:r>
            <a:r>
              <a:rPr kumimoji="1" lang="zh-CN" altLang="en-US" dirty="0" smtClean="0"/>
              <a:t>球的例子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1" y="1262343"/>
            <a:ext cx="4418800" cy="36531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210312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仿真的球形轨迹</a:t>
            </a:r>
            <a:endParaRPr kumimoji="1" lang="en-US" altLang="zh-CN" dirty="0" smtClean="0"/>
          </a:p>
          <a:p>
            <a:r>
              <a:rPr kumimoji="1" lang="en-US" altLang="zh-CN" dirty="0" smtClean="0"/>
              <a:t>Odom</a:t>
            </a:r>
            <a:r>
              <a:rPr kumimoji="1" lang="zh-CN" altLang="en-US" dirty="0" smtClean="0"/>
              <a:t>边和</a:t>
            </a:r>
            <a:r>
              <a:rPr kumimoji="1" lang="en-US" altLang="zh-CN" dirty="0"/>
              <a:t>L</a:t>
            </a:r>
            <a:r>
              <a:rPr kumimoji="1" lang="en-US" altLang="zh-CN" dirty="0" smtClean="0"/>
              <a:t>oop</a:t>
            </a:r>
            <a:r>
              <a:rPr kumimoji="1" lang="zh-CN" altLang="en-US" dirty="0" smtClean="0"/>
              <a:t>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05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后端（</a:t>
            </a:r>
            <a:r>
              <a:rPr kumimoji="1" lang="en-US" altLang="zh-CN" dirty="0"/>
              <a:t>Backend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从带噪声的数据估计内在状态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状态估计问题</a:t>
            </a:r>
          </a:p>
          <a:p>
            <a:pPr lvl="1"/>
            <a:r>
              <a:rPr kumimoji="1" lang="en-US" altLang="zh-CN" dirty="0"/>
              <a:t>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  <a:p>
            <a:r>
              <a:rPr kumimoji="1" lang="zh-CN" altLang="en-US" dirty="0"/>
              <a:t>渐进式（</a:t>
            </a:r>
            <a:r>
              <a:rPr kumimoji="1" lang="en-US" altLang="zh-CN" dirty="0"/>
              <a:t>Incremental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保持当前状态的估计，在加入新信息时，更新已有的估计（滤波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线性系统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高斯噪声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卡尔曼滤波器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非线性系统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高斯噪声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线性近似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扩展卡尔曼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非线性系统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非高斯噪声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非参数化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粒子滤波器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Sliding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multiple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Kalman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(MSCKF)</a:t>
            </a:r>
            <a:endParaRPr kumimoji="1" lang="zh-CN" altLang="en-US" dirty="0"/>
          </a:p>
          <a:p>
            <a:r>
              <a:rPr kumimoji="1" lang="zh-CN" altLang="en-US" dirty="0"/>
              <a:t>批量式（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给定一定规模的数据，计算该数据下的最优估计（优化）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30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简单的例子</a:t>
            </a:r>
          </a:p>
          <a:p>
            <a:pPr lvl="1"/>
            <a:r>
              <a:rPr kumimoji="1" lang="zh-CN" altLang="en-US" dirty="0"/>
              <a:t>当我们蒙着眼走路时：</a:t>
            </a:r>
          </a:p>
          <a:p>
            <a:pPr lvl="2"/>
            <a:r>
              <a:rPr kumimoji="1" lang="zh-CN" altLang="en-US" dirty="0"/>
              <a:t>一开始我们知道自己在哪</a:t>
            </a:r>
          </a:p>
          <a:p>
            <a:pPr lvl="2"/>
            <a:r>
              <a:rPr kumimoji="1" lang="zh-CN" altLang="en-US" dirty="0"/>
              <a:t>能粗略估计每步的距离，但不确定</a:t>
            </a:r>
          </a:p>
          <a:p>
            <a:pPr lvl="2"/>
            <a:r>
              <a:rPr kumimoji="1" lang="zh-CN" altLang="en-US" dirty="0"/>
              <a:t>不确定性随时间累积</a:t>
            </a:r>
          </a:p>
          <a:p>
            <a:pPr lvl="2"/>
            <a:r>
              <a:rPr kumimoji="1" lang="zh-CN" altLang="en-US" dirty="0"/>
              <a:t>导致自身的位置不确定性越来越大</a:t>
            </a:r>
          </a:p>
          <a:p>
            <a:pPr lvl="1"/>
            <a:r>
              <a:rPr kumimoji="1" lang="zh-CN" altLang="en-US" dirty="0"/>
              <a:t>某个时刻睁开眼睛时</a:t>
            </a:r>
          </a:p>
          <a:p>
            <a:pPr lvl="2"/>
            <a:r>
              <a:rPr kumimoji="1" lang="zh-CN" altLang="en-US" dirty="0"/>
              <a:t>能够观测到周围</a:t>
            </a:r>
          </a:p>
          <a:p>
            <a:pPr lvl="2"/>
            <a:r>
              <a:rPr kumimoji="1" lang="zh-CN" altLang="en-US" dirty="0"/>
              <a:t>尽管也有不确定性，但比估计步长小很多</a:t>
            </a:r>
          </a:p>
          <a:p>
            <a:pPr lvl="2"/>
            <a:r>
              <a:rPr kumimoji="1" lang="zh-CN" altLang="en-US" dirty="0"/>
              <a:t>能够将不确定性保持在一定范围内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85" y="1395000"/>
            <a:ext cx="4177398" cy="1778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546283" y="3252604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同理，可以用渐进式和批量式两种方式描述这个过程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657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数学描述</a:t>
            </a:r>
          </a:p>
          <a:p>
            <a:pPr lvl="1"/>
            <a:r>
              <a:rPr kumimoji="1" lang="zh-CN" altLang="en-US" dirty="0"/>
              <a:t>符号定义：</a:t>
            </a:r>
          </a:p>
          <a:p>
            <a:pPr lvl="1"/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mr-IN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N</a:t>
            </a:r>
            <a:r>
              <a:rPr kumimoji="1" lang="zh-CN" altLang="en-US" dirty="0"/>
              <a:t> 时间内，机器人的位姿为：            ，同时有路标</a:t>
            </a:r>
          </a:p>
          <a:p>
            <a:pPr lvl="1"/>
            <a:r>
              <a:rPr kumimoji="1" lang="zh-CN" altLang="en-US" dirty="0"/>
              <a:t>运动和观测方程记为：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注意：运动和观测都受噪声影响；可以没有运动方程（纯视觉</a:t>
            </a:r>
            <a:r>
              <a:rPr kumimoji="1" lang="en-US" altLang="zh-CN" dirty="0"/>
              <a:t>SLAM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我们从贝叶斯滤波器方法来推导卡尔曼滤波</a:t>
            </a:r>
            <a:endParaRPr kumimoji="1" lang="zh-CN" altLang="en-US" dirty="0"/>
          </a:p>
          <a:p>
            <a:pPr lvl="1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16" y="2010364"/>
            <a:ext cx="835217" cy="3439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211" y="1957257"/>
            <a:ext cx="1301262" cy="4012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830" y="2602399"/>
            <a:ext cx="6425439" cy="12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13" y="1535120"/>
            <a:ext cx="3187700" cy="838200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用随机变量表示状态，估计其概率分布</a:t>
            </a:r>
          </a:p>
          <a:p>
            <a:r>
              <a:rPr kumimoji="1" lang="en-US" altLang="zh-CN" dirty="0"/>
              <a:t>k</a:t>
            </a:r>
            <a:r>
              <a:rPr kumimoji="1" lang="zh-CN" altLang="en-US" dirty="0"/>
              <a:t> 时刻所有待估计的量组成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时刻状态：</a:t>
            </a:r>
          </a:p>
          <a:p>
            <a:r>
              <a:rPr kumimoji="1" lang="en-US" altLang="zh-CN" dirty="0"/>
              <a:t>k</a:t>
            </a:r>
            <a:r>
              <a:rPr kumimoji="1" lang="zh-CN" altLang="en-US" dirty="0"/>
              <a:t> 时刻观测统一记成：     方程简化为：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94" y="2839631"/>
            <a:ext cx="5588000" cy="127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134" y="2169258"/>
            <a:ext cx="304800" cy="368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74133" y="209612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符号稍微有点冲突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0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根据过去</a:t>
            </a:r>
            <a:r>
              <a:rPr kumimoji="1" lang="en-US" altLang="zh-CN" dirty="0"/>
              <a:t>0</a:t>
            </a:r>
            <a:r>
              <a:rPr kumimoji="1" lang="zh-CN" altLang="en-US" dirty="0"/>
              <a:t>时刻到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时刻的数据</a:t>
            </a:r>
          </a:p>
          <a:p>
            <a:r>
              <a:rPr kumimoji="1" lang="zh-CN" altLang="en-US" dirty="0"/>
              <a:t>估计当前的状态：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Bayes</a:t>
            </a:r>
            <a:r>
              <a:rPr kumimoji="1" lang="zh-CN" altLang="en-US" dirty="0"/>
              <a:t>展开：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先验部分按条件概率展开：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42" y="893522"/>
            <a:ext cx="3770524" cy="856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657" y="1694277"/>
            <a:ext cx="2565400" cy="67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357" y="2496347"/>
            <a:ext cx="6807200" cy="520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49261" y="29892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似然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872978" y="29892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先验</a:t>
            </a: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21" y="3792715"/>
            <a:ext cx="8005401" cy="7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注意先验部分的组成：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分歧：</a:t>
            </a:r>
          </a:p>
          <a:p>
            <a:pPr lvl="1"/>
            <a:r>
              <a:rPr kumimoji="1" lang="zh-CN" altLang="en-US" dirty="0"/>
              <a:t>可以假设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时刻状态只和</a:t>
            </a:r>
            <a:r>
              <a:rPr kumimoji="1" lang="en-US" altLang="zh-CN" dirty="0"/>
              <a:t>k-1</a:t>
            </a:r>
            <a:r>
              <a:rPr kumimoji="1" lang="zh-CN" altLang="en-US" dirty="0"/>
              <a:t>时刻有关（假设了一阶马尔可夫性）</a:t>
            </a:r>
          </a:p>
          <a:p>
            <a:pPr lvl="1"/>
            <a:r>
              <a:rPr kumimoji="1" lang="zh-CN" altLang="en-US" dirty="0"/>
              <a:t>或假设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时刻状态与先前所有时刻均有关（不假设马尔可夫性）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05" y="1865775"/>
            <a:ext cx="6787384" cy="6155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60396" y="162240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时刻的状态估计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25313" y="234487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时刻受先前状态的影响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5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20652</TotalTime>
  <Words>1649</Words>
  <Application>Microsoft Macintosh PowerPoint</Application>
  <PresentationFormat>全屏显示(16:9)</PresentationFormat>
  <Paragraphs>234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 Black</vt:lpstr>
      <vt:lpstr>Calibri</vt:lpstr>
      <vt:lpstr>Mangal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第七讲 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3. Pose Graph</vt:lpstr>
      <vt:lpstr>3. Pose Graph</vt:lpstr>
      <vt:lpstr>3. Pose Graph</vt:lpstr>
      <vt:lpstr>3. Pose Graph</vt:lpstr>
      <vt:lpstr>3. Pose Graph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高翔</cp:lastModifiedBy>
  <cp:revision>1148</cp:revision>
  <dcterms:created xsi:type="dcterms:W3CDTF">2017-03-07T07:29:00Z</dcterms:created>
  <dcterms:modified xsi:type="dcterms:W3CDTF">2018-01-03T12:57:25Z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